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334500" cy="5248275"/>
  <p:notesSz cx="5248275" cy="93345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Created using Slidev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What's New in Chrome</dc:title>
  <dc:subject>## Chrome 新特性分享
面向 Web 开发者的 Agentic Web 与 Chrome 新能力科普
</dc:subject>
  <dc:creator/>
  <cp:lastModifiedBy/>
  <cp:revision>1</cp:revision>
  <dcterms:created xsi:type="dcterms:W3CDTF">2026-06-14T07:28:11Z</dcterms:created>
  <dcterms:modified xsi:type="dcterms:W3CDTF">2026-06-14T07:28:11Z</dcterms:modified>
</cp:coreProperties>
</file>